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59"/>
    <p:restoredTop sz="95865"/>
  </p:normalViewPr>
  <p:slideViewPr>
    <p:cSldViewPr snapToGrid="0">
      <p:cViewPr varScale="1">
        <p:scale>
          <a:sx n="128" d="100"/>
          <a:sy n="128" d="100"/>
        </p:scale>
        <p:origin x="1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645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472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51578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3878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969031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8689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12/6/23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8913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7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919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955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12/6/23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039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12/6/23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733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12/6/23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485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12/6/23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604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12/6/23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913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940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128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83CA5A-E410-C371-57AB-EBE5EE573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3867" y="221147"/>
            <a:ext cx="1656602" cy="280781"/>
          </a:xfrm>
        </p:spPr>
        <p:txBody>
          <a:bodyPr>
            <a:normAutofit fontScale="90000"/>
          </a:bodyPr>
          <a:lstStyle/>
          <a:p>
            <a:r>
              <a:rPr lang="de-DE" sz="1350" b="1" dirty="0"/>
              <a:t>Chiffre-</a:t>
            </a:r>
            <a:r>
              <a:rPr lang="de-DE" sz="1350" b="1" dirty="0" err="1"/>
              <a:t>Nr</a:t>
            </a:r>
            <a:r>
              <a:rPr lang="de-DE" sz="1350" b="1" dirty="0"/>
              <a:t>: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BF08E3B5-0006-E7CF-ED2B-947C8B793B27}"/>
              </a:ext>
            </a:extLst>
          </p:cNvPr>
          <p:cNvSpPr txBox="1"/>
          <p:nvPr/>
        </p:nvSpPr>
        <p:spPr>
          <a:xfrm>
            <a:off x="430879" y="1337001"/>
            <a:ext cx="1481496" cy="175432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1200" dirty="0"/>
              <a:t>Areas </a:t>
            </a:r>
            <a:r>
              <a:rPr lang="de-DE" sz="1200" dirty="0" err="1"/>
              <a:t>of</a:t>
            </a:r>
            <a:r>
              <a:rPr lang="de-DE" sz="1200" dirty="0"/>
              <a:t> Expertise</a:t>
            </a:r>
          </a:p>
          <a:p>
            <a:endParaRPr lang="de-DE" sz="1200" dirty="0"/>
          </a:p>
          <a:p>
            <a:r>
              <a:rPr lang="de-DE" sz="1200" dirty="0"/>
              <a:t>Personal </a:t>
            </a:r>
            <a:r>
              <a:rPr lang="de-DE" sz="1200" dirty="0" err="1"/>
              <a:t>Strength</a:t>
            </a:r>
            <a:endParaRPr lang="de-DE" sz="1200" dirty="0"/>
          </a:p>
          <a:p>
            <a:endParaRPr lang="de-DE" sz="1200" dirty="0"/>
          </a:p>
          <a:p>
            <a:endParaRPr lang="de-DE" sz="1200" dirty="0"/>
          </a:p>
          <a:p>
            <a:r>
              <a:rPr lang="de-DE" sz="1200" dirty="0" err="1"/>
              <a:t>Skill</a:t>
            </a:r>
            <a:r>
              <a:rPr lang="de-DE" sz="1200" dirty="0"/>
              <a:t> Level</a:t>
            </a:r>
          </a:p>
          <a:p>
            <a:endParaRPr lang="de-DE" sz="1200" dirty="0"/>
          </a:p>
          <a:p>
            <a:endParaRPr lang="de-DE" sz="1200" dirty="0"/>
          </a:p>
          <a:p>
            <a:r>
              <a:rPr lang="de-DE" sz="1200" b="1" dirty="0"/>
              <a:t>Professional Goals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E639CD37-A8F9-9B76-ACB2-08E382836252}"/>
              </a:ext>
            </a:extLst>
          </p:cNvPr>
          <p:cNvSpPr txBox="1"/>
          <p:nvPr/>
        </p:nvSpPr>
        <p:spPr>
          <a:xfrm>
            <a:off x="2594112" y="1334883"/>
            <a:ext cx="4679999" cy="175432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1200" dirty="0">
                <a:ea typeface="MS Mincho" panose="02020609040205080304" pitchFamily="49" charset="-128"/>
                <a:cs typeface="Times New Roman" panose="02020603050405020304" pitchFamily="18" charset="0"/>
              </a:rPr>
              <a:t>Philosophy</a:t>
            </a:r>
            <a:endParaRPr lang="de-DE" sz="1200" dirty="0"/>
          </a:p>
          <a:p>
            <a:endParaRPr lang="de-DE" sz="1200" dirty="0"/>
          </a:p>
          <a:p>
            <a:r>
              <a:rPr lang="de-DE" sz="1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Goal-</a:t>
            </a:r>
            <a:r>
              <a:rPr lang="de-DE" sz="12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oriented</a:t>
            </a:r>
            <a:r>
              <a:rPr lang="de-DE" sz="1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assertive, resilient, </a:t>
            </a:r>
            <a:r>
              <a:rPr lang="de-DE" sz="12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team</a:t>
            </a:r>
            <a:r>
              <a:rPr lang="de-DE" sz="1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de-DE" sz="12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player</a:t>
            </a:r>
            <a:r>
              <a:rPr lang="de-DE" sz="1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de-DE" sz="12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conflict</a:t>
            </a:r>
            <a:r>
              <a:rPr lang="de-DE" sz="12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-solving</a:t>
            </a:r>
            <a:r>
              <a:rPr lang="de-DE" sz="1200" dirty="0"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</a:p>
          <a:p>
            <a:r>
              <a:rPr lang="de-DE" sz="12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communicative</a:t>
            </a:r>
            <a:r>
              <a:rPr lang="de-DE" sz="1200" dirty="0"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de-DE" sz="12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strategic</a:t>
            </a:r>
            <a:r>
              <a:rPr lang="de-DE" sz="1200" dirty="0"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de-DE" sz="12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organized</a:t>
            </a:r>
            <a:r>
              <a:rPr lang="de-DE" sz="1200" dirty="0"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de-DE" sz="12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polite</a:t>
            </a:r>
            <a:r>
              <a:rPr lang="de-DE" sz="1200" dirty="0"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de-DE" sz="12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friendly</a:t>
            </a:r>
            <a:endParaRPr lang="de-DE" sz="12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de-DE" sz="12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de-DE" sz="1200" dirty="0">
                <a:ea typeface="MS Mincho" panose="02020609040205080304" pitchFamily="49" charset="-128"/>
                <a:cs typeface="Times New Roman" panose="02020603050405020304" pitchFamily="18" charset="0"/>
              </a:rPr>
              <a:t>Master, international </a:t>
            </a:r>
            <a:r>
              <a:rPr lang="de-DE" sz="12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experience</a:t>
            </a:r>
            <a:endParaRPr lang="de-DE" sz="12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de-DE" sz="1200" dirty="0"/>
          </a:p>
          <a:p>
            <a:endParaRPr lang="de-DE" sz="12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de-DE" sz="1200" b="1" dirty="0">
                <a:ea typeface="MS Mincho" panose="02020609040205080304" pitchFamily="49" charset="-128"/>
                <a:cs typeface="Times New Roman" panose="02020603050405020304" pitchFamily="18" charset="0"/>
              </a:rPr>
              <a:t>Management</a:t>
            </a:r>
            <a:r>
              <a:rPr lang="de-DE" sz="1200" b="1" dirty="0"/>
              <a:t>                                </a:t>
            </a:r>
          </a:p>
        </p:txBody>
      </p:sp>
      <p:sp>
        <p:nvSpPr>
          <p:cNvPr id="3" name="Gestreifter Pfeil nach rechts 2">
            <a:extLst>
              <a:ext uri="{FF2B5EF4-FFF2-40B4-BE49-F238E27FC236}">
                <a16:creationId xmlns:a16="http://schemas.microsoft.com/office/drawing/2014/main" id="{52E49798-3004-B00C-9EB7-02D404F8B70D}"/>
              </a:ext>
            </a:extLst>
          </p:cNvPr>
          <p:cNvSpPr/>
          <p:nvPr/>
        </p:nvSpPr>
        <p:spPr>
          <a:xfrm>
            <a:off x="2105259" y="1401323"/>
            <a:ext cx="313267" cy="16086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4" name="Gestreifter Pfeil nach rechts 3">
            <a:extLst>
              <a:ext uri="{FF2B5EF4-FFF2-40B4-BE49-F238E27FC236}">
                <a16:creationId xmlns:a16="http://schemas.microsoft.com/office/drawing/2014/main" id="{8F81B906-8B2F-573C-9472-40039116D1B9}"/>
              </a:ext>
            </a:extLst>
          </p:cNvPr>
          <p:cNvSpPr/>
          <p:nvPr/>
        </p:nvSpPr>
        <p:spPr>
          <a:xfrm>
            <a:off x="2109491" y="1833310"/>
            <a:ext cx="313267" cy="16086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7" name="Gestreifter Pfeil nach rechts 6">
            <a:extLst>
              <a:ext uri="{FF2B5EF4-FFF2-40B4-BE49-F238E27FC236}">
                <a16:creationId xmlns:a16="http://schemas.microsoft.com/office/drawing/2014/main" id="{8F342ADA-72E0-B2AE-F078-DD55AE8E4F30}"/>
              </a:ext>
            </a:extLst>
          </p:cNvPr>
          <p:cNvSpPr/>
          <p:nvPr/>
        </p:nvSpPr>
        <p:spPr>
          <a:xfrm>
            <a:off x="2088138" y="2310127"/>
            <a:ext cx="313267" cy="16086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9" name="Gestreifter Pfeil nach rechts 8">
            <a:extLst>
              <a:ext uri="{FF2B5EF4-FFF2-40B4-BE49-F238E27FC236}">
                <a16:creationId xmlns:a16="http://schemas.microsoft.com/office/drawing/2014/main" id="{744BC7A9-C7DB-E9B6-5ADE-B54B0B7B374D}"/>
              </a:ext>
            </a:extLst>
          </p:cNvPr>
          <p:cNvSpPr/>
          <p:nvPr/>
        </p:nvSpPr>
        <p:spPr>
          <a:xfrm>
            <a:off x="2122188" y="2856874"/>
            <a:ext cx="313267" cy="16086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99ADEB88-F447-9E47-8FE0-B3690B235EF1}"/>
              </a:ext>
            </a:extLst>
          </p:cNvPr>
          <p:cNvSpPr txBox="1"/>
          <p:nvPr/>
        </p:nvSpPr>
        <p:spPr>
          <a:xfrm>
            <a:off x="579964" y="186359"/>
            <a:ext cx="286443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500" dirty="0"/>
              <a:t>DGH-</a:t>
            </a:r>
            <a:r>
              <a:rPr lang="de-DE" sz="1500" dirty="0" err="1"/>
              <a:t>Pinboard</a:t>
            </a:r>
            <a:r>
              <a:rPr lang="de-DE" sz="1500" dirty="0"/>
              <a:t> – High Potentials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6EF8E691-EB02-0443-8B0C-B6474AC72F79}"/>
              </a:ext>
            </a:extLst>
          </p:cNvPr>
          <p:cNvSpPr txBox="1"/>
          <p:nvPr/>
        </p:nvSpPr>
        <p:spPr>
          <a:xfrm>
            <a:off x="4904957" y="218663"/>
            <a:ext cx="1893404" cy="30008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de-DE" sz="1350" dirty="0"/>
              <a:t> DGH-PB-1223-02               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FB52442E-501C-7433-6ED9-9C5EDE41C2D0}"/>
              </a:ext>
            </a:extLst>
          </p:cNvPr>
          <p:cNvSpPr txBox="1"/>
          <p:nvPr/>
        </p:nvSpPr>
        <p:spPr>
          <a:xfrm>
            <a:off x="579964" y="3712453"/>
            <a:ext cx="1253420" cy="156966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1200" dirty="0" err="1"/>
              <a:t>Experiences</a:t>
            </a:r>
            <a:endParaRPr lang="de-DE" sz="1200" dirty="0"/>
          </a:p>
          <a:p>
            <a:endParaRPr lang="de-DE" sz="1200" dirty="0"/>
          </a:p>
          <a:p>
            <a:r>
              <a:rPr lang="de-DE" sz="1200" dirty="0"/>
              <a:t>Achievements</a:t>
            </a:r>
          </a:p>
          <a:p>
            <a:endParaRPr lang="de-DE" sz="1200" dirty="0"/>
          </a:p>
          <a:p>
            <a:endParaRPr lang="de-DE" sz="1200" dirty="0"/>
          </a:p>
          <a:p>
            <a:r>
              <a:rPr lang="de-DE" sz="1200" dirty="0" err="1"/>
              <a:t>Social</a:t>
            </a:r>
            <a:r>
              <a:rPr lang="de-DE" sz="1200" dirty="0"/>
              <a:t>/Hobbies</a:t>
            </a:r>
          </a:p>
          <a:p>
            <a:endParaRPr lang="de-DE" sz="1200" dirty="0"/>
          </a:p>
          <a:p>
            <a:r>
              <a:rPr lang="de-DE" sz="1200" dirty="0" err="1"/>
              <a:t>Availablility</a:t>
            </a:r>
            <a:endParaRPr lang="de-DE" sz="1200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968A31CA-11E6-F25B-2C70-A7FF24D046F6}"/>
              </a:ext>
            </a:extLst>
          </p:cNvPr>
          <p:cNvSpPr txBox="1"/>
          <p:nvPr/>
        </p:nvSpPr>
        <p:spPr>
          <a:xfrm>
            <a:off x="2396272" y="3710336"/>
            <a:ext cx="4948745" cy="156966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200" dirty="0">
                <a:ea typeface="MS Mincho" panose="02020609040205080304" pitchFamily="49" charset="-128"/>
                <a:cs typeface="Calibri" panose="020F0502020204030204" pitchFamily="34" charset="0"/>
              </a:rPr>
              <a:t>Studies, </a:t>
            </a:r>
            <a:r>
              <a:rPr lang="de-DE" sz="1200" dirty="0" err="1">
                <a:ea typeface="MS Mincho" panose="02020609040205080304" pitchFamily="49" charset="-128"/>
                <a:cs typeface="Calibri" panose="020F0502020204030204" pitchFamily="34" charset="0"/>
              </a:rPr>
              <a:t>research</a:t>
            </a:r>
            <a:r>
              <a:rPr lang="de-DE" sz="1200" dirty="0">
                <a:ea typeface="MS Mincho" panose="02020609040205080304" pitchFamily="49" charset="-128"/>
                <a:cs typeface="Calibri" panose="020F0502020204030204" pitchFamily="34" charset="0"/>
              </a:rPr>
              <a:t>, </a:t>
            </a:r>
            <a:r>
              <a:rPr lang="de-DE" sz="1200" dirty="0" err="1">
                <a:ea typeface="MS Mincho" panose="02020609040205080304" pitchFamily="49" charset="-128"/>
                <a:cs typeface="Calibri" panose="020F0502020204030204" pitchFamily="34" charset="0"/>
              </a:rPr>
              <a:t>defenses</a:t>
            </a:r>
            <a:r>
              <a:rPr lang="de-DE" sz="1200" dirty="0">
                <a:ea typeface="MS Mincho" panose="02020609040205080304" pitchFamily="49" charset="-128"/>
                <a:cs typeface="Calibri" panose="020F0502020204030204" pitchFamily="34" charset="0"/>
              </a:rPr>
              <a:t>, </a:t>
            </a:r>
            <a:r>
              <a:rPr lang="de-DE" sz="1200" dirty="0" err="1">
                <a:ea typeface="MS Mincho" panose="02020609040205080304" pitchFamily="49" charset="-128"/>
                <a:cs typeface="Calibri" panose="020F0502020204030204" pitchFamily="34" charset="0"/>
              </a:rPr>
              <a:t>supervision</a:t>
            </a:r>
            <a:r>
              <a:rPr lang="de-DE" sz="1200" dirty="0">
                <a:ea typeface="MS Mincho" panose="02020609040205080304" pitchFamily="49" charset="-128"/>
                <a:cs typeface="Calibri" panose="020F0502020204030204" pitchFamily="34" charset="0"/>
              </a:rPr>
              <a:t>, </a:t>
            </a:r>
            <a:r>
              <a:rPr lang="de-DE" sz="1200" dirty="0" err="1">
                <a:ea typeface="MS Mincho" panose="02020609040205080304" pitchFamily="49" charset="-128"/>
                <a:cs typeface="Calibri" panose="020F0502020204030204" pitchFamily="34" charset="0"/>
              </a:rPr>
              <a:t>group</a:t>
            </a:r>
            <a:r>
              <a:rPr lang="de-DE" sz="1200" dirty="0">
                <a:ea typeface="MS Mincho" panose="02020609040205080304" pitchFamily="49" charset="-128"/>
                <a:cs typeface="Calibri" panose="020F0502020204030204" pitchFamily="34" charset="0"/>
              </a:rPr>
              <a:t> </a:t>
            </a:r>
            <a:r>
              <a:rPr lang="de-DE" sz="1200" dirty="0" err="1">
                <a:ea typeface="MS Mincho" panose="02020609040205080304" pitchFamily="49" charset="-128"/>
                <a:cs typeface="Calibri" panose="020F0502020204030204" pitchFamily="34" charset="0"/>
              </a:rPr>
              <a:t>leadership</a:t>
            </a:r>
            <a:endParaRPr lang="de-DE" sz="1200" dirty="0">
              <a:ea typeface="MS Mincho" panose="02020609040205080304" pitchFamily="49" charset="-128"/>
              <a:cs typeface="Calibri" panose="020F0502020204030204" pitchFamily="34" charset="0"/>
            </a:endParaRPr>
          </a:p>
          <a:p>
            <a:endParaRPr lang="de-DE" sz="1200" dirty="0"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Masterthesis, 1 </a:t>
            </a:r>
            <a:r>
              <a:rPr lang="de-DE" sz="12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de-DE" sz="12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ublication</a:t>
            </a:r>
            <a:endParaRPr lang="de-DE" sz="12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de-DE" sz="1200" dirty="0"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de-DE" sz="1200" dirty="0"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de-DE" sz="12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Reading, Fitness, </a:t>
            </a:r>
            <a:r>
              <a:rPr lang="de-DE" sz="1200" dirty="0" err="1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Singing</a:t>
            </a:r>
            <a:endParaRPr lang="de-DE" sz="1200" dirty="0"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de-DE" sz="1200" dirty="0"/>
          </a:p>
          <a:p>
            <a:r>
              <a:rPr lang="de-DE" sz="12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Flexible, </a:t>
            </a:r>
            <a:r>
              <a:rPr lang="de-DE" sz="1200" dirty="0" err="1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location-independant</a:t>
            </a:r>
            <a:r>
              <a:rPr lang="de-DE" sz="12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de-DE" sz="1200" dirty="0" err="1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by</a:t>
            </a:r>
            <a:r>
              <a:rPr lang="de-DE" sz="12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de-DE" sz="1200" dirty="0" err="1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arrangement</a:t>
            </a:r>
            <a:endParaRPr lang="de-DE" sz="1200" dirty="0"/>
          </a:p>
        </p:txBody>
      </p:sp>
      <p:sp>
        <p:nvSpPr>
          <p:cNvPr id="11" name="Gestreifter Pfeil nach rechts 10">
            <a:extLst>
              <a:ext uri="{FF2B5EF4-FFF2-40B4-BE49-F238E27FC236}">
                <a16:creationId xmlns:a16="http://schemas.microsoft.com/office/drawing/2014/main" id="{0DF75D41-C460-A16E-DE0E-87603A497BA3}"/>
              </a:ext>
            </a:extLst>
          </p:cNvPr>
          <p:cNvSpPr/>
          <p:nvPr/>
        </p:nvSpPr>
        <p:spPr>
          <a:xfrm>
            <a:off x="1947980" y="3778896"/>
            <a:ext cx="313267" cy="16086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12" name="Gestreifter Pfeil nach rechts 11">
            <a:extLst>
              <a:ext uri="{FF2B5EF4-FFF2-40B4-BE49-F238E27FC236}">
                <a16:creationId xmlns:a16="http://schemas.microsoft.com/office/drawing/2014/main" id="{C8538885-0D69-8712-2FC5-B8985044C59A}"/>
              </a:ext>
            </a:extLst>
          </p:cNvPr>
          <p:cNvSpPr/>
          <p:nvPr/>
        </p:nvSpPr>
        <p:spPr>
          <a:xfrm>
            <a:off x="1954970" y="4141608"/>
            <a:ext cx="313267" cy="16086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16" name="Gestreifter Pfeil nach rechts 15">
            <a:extLst>
              <a:ext uri="{FF2B5EF4-FFF2-40B4-BE49-F238E27FC236}">
                <a16:creationId xmlns:a16="http://schemas.microsoft.com/office/drawing/2014/main" id="{994D54E8-E0D3-1155-2582-18783DDE0C92}"/>
              </a:ext>
            </a:extLst>
          </p:cNvPr>
          <p:cNvSpPr/>
          <p:nvPr/>
        </p:nvSpPr>
        <p:spPr>
          <a:xfrm>
            <a:off x="1942269" y="4719276"/>
            <a:ext cx="313267" cy="16086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17" name="Gestreifter Pfeil nach rechts 16">
            <a:extLst>
              <a:ext uri="{FF2B5EF4-FFF2-40B4-BE49-F238E27FC236}">
                <a16:creationId xmlns:a16="http://schemas.microsoft.com/office/drawing/2014/main" id="{BC9E234B-BF13-974F-9B12-B03177F2E1AF}"/>
              </a:ext>
            </a:extLst>
          </p:cNvPr>
          <p:cNvSpPr/>
          <p:nvPr/>
        </p:nvSpPr>
        <p:spPr>
          <a:xfrm>
            <a:off x="1949445" y="5077183"/>
            <a:ext cx="313267" cy="16086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CC4FF489-1B56-060D-AD6B-835B1BEC3A29}"/>
              </a:ext>
            </a:extLst>
          </p:cNvPr>
          <p:cNvSpPr txBox="1"/>
          <p:nvPr/>
        </p:nvSpPr>
        <p:spPr>
          <a:xfrm>
            <a:off x="2206487" y="5985843"/>
            <a:ext cx="29418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350" b="1" dirty="0"/>
              <a:t>Contact:</a:t>
            </a:r>
            <a:r>
              <a:rPr lang="de-DE" sz="1350" dirty="0"/>
              <a:t> </a:t>
            </a:r>
            <a:r>
              <a:rPr lang="de-DE" sz="1350" dirty="0" err="1"/>
              <a:t>lutz.cleemann@posteo.de</a:t>
            </a:r>
            <a:endParaRPr lang="de-DE" sz="1350" dirty="0"/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B5452D01-8000-2972-9316-9E67C5A586F3}"/>
              </a:ext>
            </a:extLst>
          </p:cNvPr>
          <p:cNvSpPr txBox="1"/>
          <p:nvPr/>
        </p:nvSpPr>
        <p:spPr>
          <a:xfrm>
            <a:off x="361306" y="655984"/>
            <a:ext cx="3894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Educational </a:t>
            </a:r>
            <a:r>
              <a:rPr lang="de-DE" dirty="0" err="1"/>
              <a:t>background</a:t>
            </a:r>
            <a:r>
              <a:rPr lang="de-DE" dirty="0"/>
              <a:t>: Philosophy</a:t>
            </a:r>
          </a:p>
        </p:txBody>
      </p:sp>
    </p:spTree>
    <p:extLst>
      <p:ext uri="{BB962C8B-B14F-4D97-AF65-F5344CB8AC3E}">
        <p14:creationId xmlns:p14="http://schemas.microsoft.com/office/powerpoint/2010/main" val="299632236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87</Words>
  <Application>Microsoft Macintosh PowerPoint</Application>
  <PresentationFormat>Bildschirmpräsentation (4:3)</PresentationFormat>
  <Paragraphs>39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MS Mincho</vt:lpstr>
      <vt:lpstr>Arial</vt:lpstr>
      <vt:lpstr>Calibri</vt:lpstr>
      <vt:lpstr>Trebuchet MS</vt:lpstr>
      <vt:lpstr>Wingdings 3</vt:lpstr>
      <vt:lpstr>Facette</vt:lpstr>
      <vt:lpstr>Chiffre-Nr: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DGH-Pinboard</dc:title>
  <dc:creator>Lutz Cleemann</dc:creator>
  <cp:lastModifiedBy>Lutz Cleemann</cp:lastModifiedBy>
  <cp:revision>22</cp:revision>
  <dcterms:created xsi:type="dcterms:W3CDTF">2023-04-08T16:47:43Z</dcterms:created>
  <dcterms:modified xsi:type="dcterms:W3CDTF">2023-12-06T15:10:26Z</dcterms:modified>
</cp:coreProperties>
</file>